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19" r:id="rId25"/>
    <p:sldId id="279" r:id="rId26"/>
    <p:sldId id="282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9" autoAdjust="0"/>
    <p:restoredTop sz="94660"/>
  </p:normalViewPr>
  <p:slideViewPr>
    <p:cSldViewPr>
      <p:cViewPr>
        <p:scale>
          <a:sx n="76" d="100"/>
          <a:sy n="76" d="100"/>
        </p:scale>
        <p:origin x="-990" y="-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Parasite Identification</a:t>
            </a:r>
            <a:br>
              <a:rPr lang="en-US" dirty="0" smtClean="0"/>
            </a:br>
            <a:r>
              <a:rPr lang="en-US" dirty="0" smtClean="0"/>
              <a:t>Vet Science CDE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91" y="1600200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Flea Larva- 308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Ctenocephalides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0"/>
            <a:ext cx="3505200" cy="3781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286000"/>
            <a:ext cx="374730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Flea Tapeworm- 309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Dipylidium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4600"/>
            <a:ext cx="3454743" cy="2840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548" y="2514600"/>
            <a:ext cx="4884452" cy="24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Flea Tapeworm Egg- 310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Dipylidium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38400"/>
            <a:ext cx="4693478" cy="323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752600"/>
            <a:ext cx="3175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Flea Tapeworm Segment- 311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Dipylidium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09800"/>
            <a:ext cx="4080614" cy="434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133600"/>
            <a:ext cx="442695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Giardia</a:t>
            </a:r>
            <a:r>
              <a:rPr lang="en-US" dirty="0" smtClean="0"/>
              <a:t>- 312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Giardia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3048000" cy="3806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81200"/>
            <a:ext cx="453110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Hard Tick- 313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Ixodidae</a:t>
            </a:r>
            <a:r>
              <a:rPr lang="en-US" dirty="0" smtClean="0"/>
              <a:t>, Genus </a:t>
            </a:r>
            <a:r>
              <a:rPr lang="en-US" i="1" dirty="0" err="1" smtClean="0"/>
              <a:t>Amblyomma</a:t>
            </a:r>
            <a:r>
              <a:rPr lang="en-US" i="1" dirty="0" smtClean="0"/>
              <a:t> </a:t>
            </a:r>
            <a:r>
              <a:rPr lang="en-US" dirty="0" smtClean="0"/>
              <a:t>or </a:t>
            </a:r>
            <a:r>
              <a:rPr lang="en-US" i="1" dirty="0" err="1" smtClean="0"/>
              <a:t>Dermacentor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5999"/>
            <a:ext cx="2819400" cy="4236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064" y="2514600"/>
            <a:ext cx="460681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Heartworm Adult- 315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Dirofilaria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57400"/>
            <a:ext cx="3485745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209800"/>
            <a:ext cx="4800600" cy="2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Heartworm Microfilaria- 316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Dirofilaria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90800"/>
            <a:ext cx="3970616" cy="252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438400"/>
            <a:ext cx="4157202" cy="276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0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Hookworm Adult- 317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Ancylostomatidae</a:t>
            </a:r>
            <a:r>
              <a:rPr lang="en-US" dirty="0" smtClean="0"/>
              <a:t>, Genus </a:t>
            </a:r>
            <a:r>
              <a:rPr lang="en-US" i="1" dirty="0" err="1" smtClean="0"/>
              <a:t>Ancylostoma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438400"/>
            <a:ext cx="3352800" cy="377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667000"/>
            <a:ext cx="4470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8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Hookworm Egg- 318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Ancylostomatidae</a:t>
            </a:r>
            <a:r>
              <a:rPr lang="en-US" dirty="0" smtClean="0"/>
              <a:t>, Genus </a:t>
            </a:r>
            <a:r>
              <a:rPr lang="en-US" i="1" dirty="0" err="1" smtClean="0"/>
              <a:t>Ancylostoma</a:t>
            </a:r>
            <a:r>
              <a:rPr lang="en-US" i="1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362200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727" y="2667000"/>
            <a:ext cx="440127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6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Blowfly- 300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Calliphoridae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90800"/>
            <a:ext cx="4186177" cy="275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590800"/>
            <a:ext cx="3900377" cy="279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Horse Bots- 319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Gasterophilus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09800"/>
            <a:ext cx="4044015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362200"/>
            <a:ext cx="4495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3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Horse </a:t>
            </a:r>
            <a:r>
              <a:rPr lang="en-US" dirty="0" err="1" smtClean="0"/>
              <a:t>Strongyles</a:t>
            </a:r>
            <a:r>
              <a:rPr lang="en-US" dirty="0" smtClean="0"/>
              <a:t>- 320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Strongylidae</a:t>
            </a:r>
            <a:r>
              <a:rPr lang="en-US" dirty="0" smtClean="0"/>
              <a:t>; Genus </a:t>
            </a:r>
            <a:r>
              <a:rPr lang="en-US" i="1" dirty="0" err="1" smtClean="0"/>
              <a:t>Strongylus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81200"/>
            <a:ext cx="3200400" cy="3316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981200"/>
            <a:ext cx="5080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Lice- Biting 321</a:t>
            </a:r>
            <a:br>
              <a:rPr lang="en-US" dirty="0" smtClean="0"/>
            </a:br>
            <a:r>
              <a:rPr lang="en-US" dirty="0" smtClean="0"/>
              <a:t>(Order </a:t>
            </a:r>
            <a:r>
              <a:rPr lang="en-US" dirty="0" err="1" smtClean="0"/>
              <a:t>Mallophaga</a:t>
            </a:r>
            <a:r>
              <a:rPr lang="en-US" dirty="0" smtClean="0"/>
              <a:t>; Genus </a:t>
            </a:r>
            <a:r>
              <a:rPr lang="en-US" i="1" dirty="0" err="1" smtClean="0"/>
              <a:t>Bovicula</a:t>
            </a:r>
            <a:r>
              <a:rPr lang="en-US" i="1" dirty="0" smtClean="0"/>
              <a:t>)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514600"/>
            <a:ext cx="4251569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62200"/>
            <a:ext cx="4184650" cy="291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1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Lice- Sucking 322</a:t>
            </a:r>
            <a:br>
              <a:rPr lang="en-US" dirty="0" smtClean="0"/>
            </a:br>
            <a:r>
              <a:rPr lang="en-US" dirty="0" smtClean="0"/>
              <a:t>(Order </a:t>
            </a:r>
            <a:r>
              <a:rPr lang="en-US" dirty="0" err="1" smtClean="0"/>
              <a:t>Anoplura</a:t>
            </a:r>
            <a:r>
              <a:rPr lang="en-US" dirty="0" smtClean="0"/>
              <a:t>, Genus </a:t>
            </a:r>
            <a:r>
              <a:rPr lang="en-US" i="1" dirty="0" err="1" smtClean="0"/>
              <a:t>Linognathus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057400"/>
            <a:ext cx="3886200" cy="3542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566" y="2362200"/>
            <a:ext cx="425463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Liver Fluke-323</a:t>
            </a:r>
            <a:br>
              <a:rPr lang="en-US" dirty="0" smtClean="0"/>
            </a:br>
            <a:r>
              <a:rPr lang="en-US" dirty="0" smtClean="0"/>
              <a:t>(Class </a:t>
            </a:r>
            <a:r>
              <a:rPr lang="en-US" dirty="0" err="1" smtClean="0"/>
              <a:t>Trematoda</a:t>
            </a:r>
            <a:r>
              <a:rPr lang="en-US" dirty="0" smtClean="0"/>
              <a:t>; Genus </a:t>
            </a:r>
            <a:r>
              <a:rPr lang="en-US" i="1" dirty="0" err="1" smtClean="0"/>
              <a:t>Fasciola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4595603" cy="2305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020" y="2286000"/>
            <a:ext cx="463498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89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Lungworm- 324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Metastronglyidae</a:t>
            </a:r>
            <a:r>
              <a:rPr lang="en-US" dirty="0" smtClean="0"/>
              <a:t>; Genus </a:t>
            </a:r>
            <a:r>
              <a:rPr lang="en-US" i="1" dirty="0" err="1" smtClean="0"/>
              <a:t>Metastronglydus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19400"/>
            <a:ext cx="4114800" cy="308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752600"/>
            <a:ext cx="3048000" cy="242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457700"/>
            <a:ext cx="2794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Mosquito Adult- 325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Culicidae</a:t>
            </a:r>
            <a:r>
              <a:rPr lang="en-US" dirty="0" smtClean="0"/>
              <a:t>, Genus </a:t>
            </a:r>
            <a:r>
              <a:rPr lang="en-US" i="1" dirty="0" smtClean="0"/>
              <a:t>Anopheles)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38400"/>
            <a:ext cx="4138863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981200"/>
            <a:ext cx="2971800" cy="42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Mosquito Larva-326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Culicidae</a:t>
            </a:r>
            <a:r>
              <a:rPr lang="en-US" dirty="0" smtClean="0"/>
              <a:t>, Genus </a:t>
            </a:r>
            <a:r>
              <a:rPr lang="en-US" i="1" dirty="0" smtClean="0"/>
              <a:t>Anopheles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6400"/>
            <a:ext cx="4103147" cy="307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200400"/>
            <a:ext cx="5173908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2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Pinworm- 327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Oxyuris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38400"/>
            <a:ext cx="4038600" cy="3234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514600"/>
            <a:ext cx="4489450" cy="29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4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Roundworm Adult- 328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Ascarididae</a:t>
            </a:r>
            <a:r>
              <a:rPr lang="en-US" dirty="0" smtClean="0"/>
              <a:t>, Genus </a:t>
            </a:r>
            <a:r>
              <a:rPr lang="en-US" i="1" dirty="0" err="1" smtClean="0"/>
              <a:t>Toxocara</a:t>
            </a:r>
            <a:r>
              <a:rPr lang="en-US" i="1" dirty="0" smtClean="0"/>
              <a:t>)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46528"/>
            <a:ext cx="4267200" cy="3243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5146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Blowfly Maggot- 301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Calliphoridae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0"/>
            <a:ext cx="4191000" cy="2840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209800"/>
            <a:ext cx="44196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Roundworm Egg- 329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Ascarididae</a:t>
            </a:r>
            <a:r>
              <a:rPr lang="en-US" dirty="0" smtClean="0"/>
              <a:t>, Genus </a:t>
            </a:r>
            <a:r>
              <a:rPr lang="en-US" i="1" dirty="0" err="1" smtClean="0"/>
              <a:t>Toxocara</a:t>
            </a:r>
            <a:r>
              <a:rPr lang="en-US" i="1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3810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771900"/>
            <a:ext cx="6051176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Sarcoptic</a:t>
            </a:r>
            <a:r>
              <a:rPr lang="en-US" dirty="0" smtClean="0"/>
              <a:t> Mite- 330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Ascaridae</a:t>
            </a:r>
            <a:r>
              <a:rPr lang="en-US" dirty="0" smtClean="0"/>
              <a:t>, Genus </a:t>
            </a:r>
            <a:r>
              <a:rPr lang="en-US" i="1" dirty="0" err="1" smtClean="0"/>
              <a:t>Sarcoptes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09800"/>
            <a:ext cx="3429000" cy="3236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47232"/>
            <a:ext cx="3429000" cy="53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Taenia</a:t>
            </a:r>
            <a:r>
              <a:rPr lang="en-US" dirty="0" smtClean="0"/>
              <a:t> Tapeworm- 331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Taeniidae</a:t>
            </a:r>
            <a:r>
              <a:rPr lang="en-US" dirty="0" smtClean="0"/>
              <a:t>, Genus </a:t>
            </a:r>
            <a:r>
              <a:rPr lang="en-US" i="1" dirty="0" err="1" smtClean="0"/>
              <a:t>Taenia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905000"/>
            <a:ext cx="3440113" cy="419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676400"/>
            <a:ext cx="4029361" cy="27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3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Taenia</a:t>
            </a:r>
            <a:r>
              <a:rPr lang="en-US" dirty="0" smtClean="0"/>
              <a:t> Tapeworm Egg- 332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Taeniidae</a:t>
            </a:r>
            <a:r>
              <a:rPr lang="en-US" dirty="0" smtClean="0"/>
              <a:t>, Genus </a:t>
            </a:r>
            <a:r>
              <a:rPr lang="en-US" i="1" dirty="0" err="1" smtClean="0"/>
              <a:t>Taenia</a:t>
            </a:r>
            <a:r>
              <a:rPr lang="en-US" i="1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4679623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286000"/>
            <a:ext cx="3982329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Taenia</a:t>
            </a:r>
            <a:r>
              <a:rPr lang="en-US" dirty="0" smtClean="0"/>
              <a:t> Tapeworm Segment- 333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Taeniidae</a:t>
            </a:r>
            <a:r>
              <a:rPr lang="en-US" dirty="0" smtClean="0"/>
              <a:t>, Genus </a:t>
            </a:r>
            <a:r>
              <a:rPr lang="en-US" i="1" dirty="0" err="1" smtClean="0"/>
              <a:t>Taenia</a:t>
            </a:r>
            <a:r>
              <a:rPr lang="en-US" i="1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52600"/>
            <a:ext cx="3370590" cy="441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7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Whipworm- 335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Trichuris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800"/>
            <a:ext cx="2819400" cy="3767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676400"/>
            <a:ext cx="4953000" cy="3324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394200"/>
            <a:ext cx="38100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5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Whipworm Egg- 336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Trichuris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6400"/>
            <a:ext cx="3289300" cy="246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795" y="1600200"/>
            <a:ext cx="5117205" cy="3384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3180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 Warble- 302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Cuterebra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38400"/>
            <a:ext cx="4572000" cy="2914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362200"/>
            <a:ext cx="3657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Cattle Grub- 303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Hypoderma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2438400"/>
            <a:ext cx="4191000" cy="2769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438400"/>
            <a:ext cx="418011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Coccidia</a:t>
            </a:r>
            <a:r>
              <a:rPr lang="en-US" dirty="0" smtClean="0"/>
              <a:t>- 304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Isospora</a:t>
            </a:r>
            <a:r>
              <a:rPr lang="en-US" i="1" dirty="0" smtClean="0"/>
              <a:t> </a:t>
            </a:r>
            <a:r>
              <a:rPr lang="en-US" dirty="0" smtClean="0"/>
              <a:t>or </a:t>
            </a:r>
            <a:r>
              <a:rPr lang="en-US" i="1" dirty="0" err="1" smtClean="0"/>
              <a:t>Eimeria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6" descr="coccidia 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057400"/>
            <a:ext cx="3657600" cy="3695700"/>
          </a:xfrm>
          <a:prstGeom prst="rect">
            <a:avLst/>
          </a:prstGeom>
          <a:noFill/>
        </p:spPr>
      </p:pic>
      <p:pic>
        <p:nvPicPr>
          <p:cNvPr id="6" name="Picture 3" descr="cocci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81200"/>
            <a:ext cx="4267200" cy="3670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Demodectic</a:t>
            </a:r>
            <a:r>
              <a:rPr lang="en-US" dirty="0" smtClean="0"/>
              <a:t> Mite- 305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Demodex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14600"/>
            <a:ext cx="4445698" cy="292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828800"/>
            <a:ext cx="2590800" cy="437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 Mite- 306</a:t>
            </a:r>
            <a:br>
              <a:rPr lang="en-US" dirty="0" smtClean="0"/>
            </a:br>
            <a:r>
              <a:rPr lang="en-US" dirty="0" smtClean="0"/>
              <a:t>(Family </a:t>
            </a:r>
            <a:r>
              <a:rPr lang="en-US" dirty="0" err="1" smtClean="0"/>
              <a:t>Ascaridae</a:t>
            </a:r>
            <a:r>
              <a:rPr lang="en-US" dirty="0" smtClean="0"/>
              <a:t>; Genus </a:t>
            </a:r>
            <a:r>
              <a:rPr lang="en-US" i="1" dirty="0" err="1" smtClean="0"/>
              <a:t>Otodectes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64657"/>
            <a:ext cx="3276600" cy="3410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28800"/>
            <a:ext cx="3962400" cy="40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Fleas- 307</a:t>
            </a:r>
            <a:br>
              <a:rPr lang="en-US" dirty="0" smtClean="0"/>
            </a:br>
            <a:r>
              <a:rPr lang="en-US" dirty="0" smtClean="0"/>
              <a:t>(Genus </a:t>
            </a:r>
            <a:r>
              <a:rPr lang="en-US" i="1" dirty="0" err="1" smtClean="0"/>
              <a:t>Ctenocephalides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905000"/>
            <a:ext cx="3886200" cy="3711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524000"/>
            <a:ext cx="2355407" cy="349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41148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95</Words>
  <Application>Microsoft Office PowerPoint</Application>
  <PresentationFormat>On-screen Show (4:3)</PresentationFormat>
  <Paragraphs>36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Parasite Identification Vet Science CDE </vt:lpstr>
      <vt:lpstr>Blowfly- 300 (Family Calliphoridae)</vt:lpstr>
      <vt:lpstr>Blowfly Maggot- 301 (Family Calliphoridae)</vt:lpstr>
      <vt:lpstr>Cat Warble- 302 (Genus Cuterebra)</vt:lpstr>
      <vt:lpstr>Cattle Grub- 303 (Genus Hypoderma)</vt:lpstr>
      <vt:lpstr>Coccidia- 304 (Genus Isospora or Eimeria)</vt:lpstr>
      <vt:lpstr>Demodectic Mite- 305 (Genus Demodex)</vt:lpstr>
      <vt:lpstr>Ear Mite- 306 (Family Ascaridae; Genus Otodectes)</vt:lpstr>
      <vt:lpstr>Fleas- 307 (Genus Ctenocephalides)</vt:lpstr>
      <vt:lpstr>Flea Larva- 308 (Genus Ctenocephalides)</vt:lpstr>
      <vt:lpstr>Flea Tapeworm- 309 (Genus Dipylidium)</vt:lpstr>
      <vt:lpstr>Flea Tapeworm Egg- 310 (Genus Dipylidium)</vt:lpstr>
      <vt:lpstr>Flea Tapeworm Segment- 311 (Genus Dipylidium)</vt:lpstr>
      <vt:lpstr>Giardia- 312 (Genus Giardia)</vt:lpstr>
      <vt:lpstr>Hard Tick- 313 (Family Ixodidae, Genus Amblyomma or Dermacentor)</vt:lpstr>
      <vt:lpstr>Heartworm Adult- 315 (Genus Dirofilaria)</vt:lpstr>
      <vt:lpstr>Heartworm Microfilaria- 316 (Genus Dirofilaria)</vt:lpstr>
      <vt:lpstr>Hookworm Adult- 317 (Family Ancylostomatidae, Genus Ancylostoma)</vt:lpstr>
      <vt:lpstr> Hookworm Egg- 318 (Family Ancylostomatidae, Genus Ancylostoma) </vt:lpstr>
      <vt:lpstr>Horse Bots- 319 (Genus Gasterophilus)</vt:lpstr>
      <vt:lpstr>Horse Strongyles- 320 (Family Strongylidae; Genus Strongylus)</vt:lpstr>
      <vt:lpstr>Lice- Biting 321 (Order Mallophaga; Genus Bovicula)</vt:lpstr>
      <vt:lpstr>Lice- Sucking 322 (Order Anoplura, Genus Linognathus)</vt:lpstr>
      <vt:lpstr>Liver Fluke-323 (Class Trematoda; Genus Fasciola)</vt:lpstr>
      <vt:lpstr>Lungworm- 324 (Family Metastronglyidae; Genus Metastronglydus)</vt:lpstr>
      <vt:lpstr>Mosquito Adult- 325 (Family Culicidae, Genus Anopheles)</vt:lpstr>
      <vt:lpstr>Mosquito Larva-326 (Family Culicidae, Genus Anopheles </vt:lpstr>
      <vt:lpstr>Pinworm- 327 (Genus Oxyuris)</vt:lpstr>
      <vt:lpstr>Roundworm Adult- 328 (Family Ascarididae, Genus Toxocara)</vt:lpstr>
      <vt:lpstr>Roundworm Egg- 329 (Family Ascarididae, Genus Toxocara) </vt:lpstr>
      <vt:lpstr>Sarcoptic Mite- 330 (Family Ascaridae, Genus Sarcoptes)</vt:lpstr>
      <vt:lpstr>Taenia Tapeworm- 331 (Family Taeniidae, Genus Taenia)</vt:lpstr>
      <vt:lpstr> Taenia Tapeworm Egg- 332 (Family Taeniidae, Genus Taenia) </vt:lpstr>
      <vt:lpstr>Taenia Tapeworm Segment- 333 (Family Taeniidae, Genus Taenia)  </vt:lpstr>
      <vt:lpstr>Whipworm- 335 (Genus Trichuris)</vt:lpstr>
      <vt:lpstr>Whipworm Egg- 336 (Genus Trichuris)</vt:lpstr>
    </vt:vector>
  </TitlesOfParts>
  <Company>New Mexcio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Jerry Johnson</cp:lastModifiedBy>
  <cp:revision>53</cp:revision>
  <dcterms:created xsi:type="dcterms:W3CDTF">2014-04-02T13:25:05Z</dcterms:created>
  <dcterms:modified xsi:type="dcterms:W3CDTF">2014-05-07T04:22:35Z</dcterms:modified>
</cp:coreProperties>
</file>